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7" r:id="rId4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7A6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50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F9BC73-A7E3-2E82-1D0C-90F4E0689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C5592E3-452E-4D03-09B2-A4FB0BA87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61A66BA-9D76-C8EB-54C1-AEEB12F9D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05BCD98-0BAB-BC05-651C-58360D2A5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D2057EC-D0A6-F306-3562-1729DD3A5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6560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B44914C-EFCE-6B69-DD7E-3A970207A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AC3C321B-FD3D-752A-3E23-2D3D3034B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25D85B-7C15-9480-1D92-2BD22916A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301E60B-4399-4801-C687-C23925141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D724563-6122-4D00-AE51-F28946A51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69618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CBB864A3-99BE-874A-A778-137A55A80F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3F301D99-F3C1-BA44-0383-E42876C69E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0ABCD14-B759-2FA7-306F-99192E26C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CE00A19-A75E-5F22-B799-0BD914ECE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096F65F-AEBE-C4C4-8DD0-A8B7C94A7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80181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53D1E57-A57F-9102-E319-66D97A6B7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86AFF66-59FB-AB0E-0924-97D0456A8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DF96E03-F8E8-87A3-5471-7EBF2DFE5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D54527C-4FC1-784D-93F8-655C81EA8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2ABDAAB-C763-9B9D-A945-283644527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68722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7E2950-DADE-DEFD-382E-47DDE1B48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C81624C-4897-1552-19D0-A03464E10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F6CBF0A-7F32-D6D9-009C-2EF351E6E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60C63784-D27C-F447-3AF4-122299223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95A67A0-7A7A-7578-DE4C-C2CA3A7A0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33350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6D3DE52-C7E3-E7E0-B091-58BF2732D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0116900-3E9B-FD5B-850C-151882026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E7FA36D4-8905-6FE6-11CC-AE26F32A7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DA97401C-06CB-FE39-F396-251A15404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53CF53F2-8A0E-C4FD-9099-980807983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3191054D-C967-D9B4-736B-1BB79B23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9451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34B4EE8-9196-E822-00F6-594DD422D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119F516-295D-8F7A-2350-6CE3AD9FF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F6806A7-7A64-233A-1C12-824616AC0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01D94BD2-B133-C8FE-56EC-39F7DE29F4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89F6C50C-E3E0-734F-A916-65703497AD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37BC480E-F6AA-A064-1870-F1150A29A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91EB04B7-029A-CB31-A246-36E40FD68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BCBF3DFB-7E87-4667-3C9B-18E5F7302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08381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B567AF-0809-6EFB-C5B0-8CDCA784B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14DDDA69-50E4-D83A-20BE-231967A1E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F96649C3-1399-D726-8B37-A779F6642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70E9DD8-D953-233A-F349-97E44EB47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67637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3C27A907-77F2-75A0-11FF-95EB40FF1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EE4D5387-4513-9506-6B81-5D2F86B7E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7651A78C-9131-BC52-A741-2CC8639A0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949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4C40AD-D7CB-3C17-EC36-2CC8B5918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9400BDF-1366-EF15-A9EC-6513A8FE1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5AAF6128-4FBB-48BA-F0D0-70EF08D71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95073C1-2624-3292-7BE8-8329D629A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077CA52B-3FB2-2FE2-B59C-E4802A6F1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E439B454-2DD6-E689-280C-61E90FC3F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42251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EA0916-74E9-7604-7B2D-F8F4236D4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D31CF69C-7B7E-1731-B6D7-5185DE6EB8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75DA9A3-82CB-9673-57ED-6DC85249B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079077F4-8258-80D8-D11F-2C91A6B10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E1A31B2-EFCB-B0F3-8753-F51FD845B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E24181DF-EDC4-59A1-8CA1-FE94C39CB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0540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A484D0A3-446A-F56F-4C40-9F8265A2E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29FA07D-0A33-4568-FC85-96E568DB6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A8889CD-76DA-0A64-6CF5-03779B4129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68EAD-5873-4143-BB62-911B87DB2D5B}" type="datetimeFigureOut">
              <a:rPr lang="pl-PL" smtClean="0"/>
              <a:t>11.04.2023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71B4BF7-AA3C-F35B-93BD-C1779E68C8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49CCF5C-2DA9-A1CA-D0B7-3DFB986D17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B2BA6-82E6-4D33-BBB1-CBBFC597298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3630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6F80EAB-9000-AD2F-FD9A-1B39E5597C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0181" y="1245916"/>
            <a:ext cx="9144000" cy="1040228"/>
          </a:xfrm>
        </p:spPr>
        <p:txBody>
          <a:bodyPr/>
          <a:lstStyle/>
          <a:p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9E0DEB1-3FDE-2950-2E1E-49A6E5119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1" y="4089400"/>
            <a:ext cx="4444999" cy="2671619"/>
          </a:xfrm>
          <a:solidFill>
            <a:srgbClr val="FFFFFF">
              <a:alpha val="85098"/>
            </a:srgbClr>
          </a:solidFill>
        </p:spPr>
        <p:txBody>
          <a:bodyPr>
            <a:normAutofit lnSpcReduction="10000"/>
          </a:bodyPr>
          <a:lstStyle/>
          <a:p>
            <a:pPr algn="l"/>
            <a:r>
              <a:rPr lang="pl-PL" b="1" dirty="0" err="1"/>
              <a:t>Databenders</a:t>
            </a:r>
            <a:r>
              <a:rPr lang="pl-PL" dirty="0"/>
              <a:t> w składzie:</a:t>
            </a:r>
          </a:p>
          <a:p>
            <a:pPr algn="l"/>
            <a:r>
              <a:rPr lang="pl-PL" dirty="0"/>
              <a:t>Radek „</a:t>
            </a:r>
            <a:r>
              <a:rPr lang="pl-PL" dirty="0" err="1"/>
              <a:t>Magikarp</a:t>
            </a:r>
            <a:r>
              <a:rPr lang="pl-PL" dirty="0"/>
              <a:t>” Brzana</a:t>
            </a:r>
          </a:p>
          <a:p>
            <a:pPr algn="l"/>
            <a:r>
              <a:rPr lang="pl-PL" dirty="0"/>
              <a:t>Joanna „Twój Pokemon” Król</a:t>
            </a:r>
          </a:p>
          <a:p>
            <a:pPr algn="l"/>
            <a:r>
              <a:rPr lang="pl-PL" dirty="0"/>
              <a:t>Marta „Twój Pokemon” Jakubik</a:t>
            </a:r>
          </a:p>
          <a:p>
            <a:pPr algn="l"/>
            <a:r>
              <a:rPr lang="pl-PL" dirty="0"/>
              <a:t>Joanna „Twój Pokemon” Reszka</a:t>
            </a:r>
          </a:p>
          <a:p>
            <a:pPr algn="l"/>
            <a:r>
              <a:rPr lang="pl-PL" dirty="0"/>
              <a:t>Oleg „Twój Pokemon” </a:t>
            </a:r>
            <a:r>
              <a:rPr lang="pl-PL" dirty="0" err="1"/>
              <a:t>Lomonos</a:t>
            </a:r>
            <a:endParaRPr lang="pl-PL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4017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Obraz 17">
            <a:extLst>
              <a:ext uri="{FF2B5EF4-FFF2-40B4-BE49-F238E27FC236}">
                <a16:creationId xmlns:a16="http://schemas.microsoft.com/office/drawing/2014/main" id="{46F087C6-C7A3-06F5-5456-FFF9C4AE4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3258" y="5575294"/>
            <a:ext cx="1791516" cy="1791516"/>
          </a:xfrm>
          <a:prstGeom prst="rect">
            <a:avLst/>
          </a:prstGeom>
        </p:spPr>
      </p:pic>
      <p:pic>
        <p:nvPicPr>
          <p:cNvPr id="16" name="Obraz 15" descr="Obraz zawierający Grafika wektorowa&#10;&#10;Opis wygenerowany automatycznie">
            <a:extLst>
              <a:ext uri="{FF2B5EF4-FFF2-40B4-BE49-F238E27FC236}">
                <a16:creationId xmlns:a16="http://schemas.microsoft.com/office/drawing/2014/main" id="{348C3857-343A-F671-62F1-FD77F2293B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924" y="5365014"/>
            <a:ext cx="3010213" cy="3010213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F8302BF-32CB-A1A6-A987-3F8DDEB7C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9858"/>
          </a:xfrm>
          <a:solidFill>
            <a:srgbClr val="F17A60"/>
          </a:solidFill>
        </p:spPr>
        <p:txBody>
          <a:bodyPr/>
          <a:lstStyle/>
          <a:p>
            <a:pPr algn="ctr"/>
            <a:r>
              <a:rPr lang="pl-PL" dirty="0"/>
              <a:t>Czym do licha ciężkiego są </a:t>
            </a:r>
            <a:r>
              <a:rPr lang="pl-PL" dirty="0" err="1"/>
              <a:t>Pokémony</a:t>
            </a:r>
            <a:r>
              <a:rPr lang="pl-PL" dirty="0"/>
              <a:t>???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900943B-0764-5D5C-7DB3-3ADB62FBA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19478"/>
            <a:ext cx="6569669" cy="4351338"/>
          </a:xfrm>
        </p:spPr>
        <p:txBody>
          <a:bodyPr/>
          <a:lstStyle/>
          <a:p>
            <a:r>
              <a:rPr lang="pl-PL" dirty="0"/>
              <a:t>Franczyza zapoczątkowana w latach 90. XX w. przez gry na konsolę Game Boy</a:t>
            </a:r>
          </a:p>
          <a:p>
            <a:r>
              <a:rPr lang="pl-PL" dirty="0"/>
              <a:t>122 gry wideo</a:t>
            </a:r>
          </a:p>
          <a:p>
            <a:r>
              <a:rPr lang="pl-PL" dirty="0"/>
              <a:t>Gra karciana</a:t>
            </a:r>
          </a:p>
          <a:p>
            <a:r>
              <a:rPr lang="pl-PL" dirty="0"/>
              <a:t>Serial </a:t>
            </a:r>
            <a:r>
              <a:rPr lang="pl-PL" dirty="0" err="1"/>
              <a:t>anime</a:t>
            </a:r>
            <a:r>
              <a:rPr lang="pl-PL" dirty="0"/>
              <a:t> (25 sezonów, 1639 odcinków)</a:t>
            </a:r>
          </a:p>
          <a:p>
            <a:r>
              <a:rPr lang="pl-PL" dirty="0"/>
              <a:t>22 filmów pełnometrażowych</a:t>
            </a:r>
          </a:p>
          <a:p>
            <a:r>
              <a:rPr lang="pl-PL" dirty="0"/>
              <a:t>Całkowity dochód: 118 mld $ </a:t>
            </a:r>
          </a:p>
          <a:p>
            <a:r>
              <a:rPr lang="pl-PL" dirty="0"/>
              <a:t>Baza danych na </a:t>
            </a:r>
            <a:r>
              <a:rPr lang="pl-PL" dirty="0" err="1"/>
              <a:t>Kaggle</a:t>
            </a:r>
            <a:r>
              <a:rPr lang="pl-PL" dirty="0"/>
              <a:t> – 160 pobrań</a:t>
            </a:r>
          </a:p>
        </p:txBody>
      </p:sp>
      <p:pic>
        <p:nvPicPr>
          <p:cNvPr id="6" name="Obraz 5" descr="Obraz zawierający tekst&#10;&#10;Opis wygenerowany automatycznie">
            <a:extLst>
              <a:ext uri="{FF2B5EF4-FFF2-40B4-BE49-F238E27FC236}">
                <a16:creationId xmlns:a16="http://schemas.microsoft.com/office/drawing/2014/main" id="{B98175FD-F904-D99A-C95A-F2097CFBDE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850">
            <a:off x="9127905" y="1407513"/>
            <a:ext cx="2211207" cy="2765163"/>
          </a:xfrm>
          <a:prstGeom prst="rect">
            <a:avLst/>
          </a:prstGeom>
        </p:spPr>
      </p:pic>
      <p:pic>
        <p:nvPicPr>
          <p:cNvPr id="8" name="Obraz 7" descr="Obraz zawierający tekst, znak, pojemnik, pudełko&#10;&#10;Opis wygenerowany automatycznie">
            <a:extLst>
              <a:ext uri="{FF2B5EF4-FFF2-40B4-BE49-F238E27FC236}">
                <a16:creationId xmlns:a16="http://schemas.microsoft.com/office/drawing/2014/main" id="{4E8C2C6A-C8BC-6599-E3B5-36FDFAF429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65708">
            <a:off x="7653509" y="1316795"/>
            <a:ext cx="2158123" cy="2765163"/>
          </a:xfrm>
          <a:prstGeom prst="rect">
            <a:avLst/>
          </a:prstGeom>
        </p:spPr>
      </p:pic>
      <p:pic>
        <p:nvPicPr>
          <p:cNvPr id="10" name="Obraz 9" descr="Obraz zawierający logo&#10;&#10;Opis wygenerowany automatycznie">
            <a:extLst>
              <a:ext uri="{FF2B5EF4-FFF2-40B4-BE49-F238E27FC236}">
                <a16:creationId xmlns:a16="http://schemas.microsoft.com/office/drawing/2014/main" id="{205626A5-EE9F-73C6-7DEE-4825BEEB02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2163">
            <a:off x="10716333" y="4588291"/>
            <a:ext cx="2300460" cy="2300460"/>
          </a:xfrm>
          <a:prstGeom prst="rect">
            <a:avLst/>
          </a:prstGeom>
        </p:spPr>
      </p:pic>
      <p:pic>
        <p:nvPicPr>
          <p:cNvPr id="14" name="Obraz 13">
            <a:extLst>
              <a:ext uri="{FF2B5EF4-FFF2-40B4-BE49-F238E27FC236}">
                <a16:creationId xmlns:a16="http://schemas.microsoft.com/office/drawing/2014/main" id="{9F89C0CC-3A27-6221-EB04-241BC0120A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196" y="5738521"/>
            <a:ext cx="1828804" cy="1828804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4D5D27BC-C451-9FA1-83AE-5AEBFCF381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167" y="5498284"/>
            <a:ext cx="1791516" cy="179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996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9233AA17-43F3-F90E-0B0E-B6A4EA2947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3258" y="5575294"/>
            <a:ext cx="1791516" cy="1791516"/>
          </a:xfrm>
          <a:prstGeom prst="rect">
            <a:avLst/>
          </a:prstGeom>
        </p:spPr>
      </p:pic>
      <p:pic>
        <p:nvPicPr>
          <p:cNvPr id="15" name="Obraz 14" descr="Obraz zawierający Grafika wektorowa&#10;&#10;Opis wygenerowany automatycznie">
            <a:extLst>
              <a:ext uri="{FF2B5EF4-FFF2-40B4-BE49-F238E27FC236}">
                <a16:creationId xmlns:a16="http://schemas.microsoft.com/office/drawing/2014/main" id="{EAAA901A-6F06-FEB3-3B1A-2454CB631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924" y="5365014"/>
            <a:ext cx="3010213" cy="3010213"/>
          </a:xfrm>
          <a:prstGeom prst="rect">
            <a:avLst/>
          </a:prstGeom>
        </p:spPr>
      </p:pic>
      <p:pic>
        <p:nvPicPr>
          <p:cNvPr id="16" name="Obraz 15" descr="Obraz zawierający logo&#10;&#10;Opis wygenerowany automatycznie">
            <a:extLst>
              <a:ext uri="{FF2B5EF4-FFF2-40B4-BE49-F238E27FC236}">
                <a16:creationId xmlns:a16="http://schemas.microsoft.com/office/drawing/2014/main" id="{2EAF8716-09A5-4ADC-D506-EF52E14C4A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2163">
            <a:off x="10716333" y="4588291"/>
            <a:ext cx="2300460" cy="2300460"/>
          </a:xfrm>
          <a:prstGeom prst="rect">
            <a:avLst/>
          </a:prstGeom>
        </p:spPr>
      </p:pic>
      <p:pic>
        <p:nvPicPr>
          <p:cNvPr id="17" name="Obraz 16">
            <a:extLst>
              <a:ext uri="{FF2B5EF4-FFF2-40B4-BE49-F238E27FC236}">
                <a16:creationId xmlns:a16="http://schemas.microsoft.com/office/drawing/2014/main" id="{54E1B5D8-3283-61DF-F369-8AF3384A04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196" y="5738521"/>
            <a:ext cx="1828804" cy="1828804"/>
          </a:xfrm>
          <a:prstGeom prst="rect">
            <a:avLst/>
          </a:prstGeom>
        </p:spPr>
      </p:pic>
      <p:pic>
        <p:nvPicPr>
          <p:cNvPr id="18" name="Obraz 17">
            <a:extLst>
              <a:ext uri="{FF2B5EF4-FFF2-40B4-BE49-F238E27FC236}">
                <a16:creationId xmlns:a16="http://schemas.microsoft.com/office/drawing/2014/main" id="{8539BF21-0E79-D3E7-BBF5-B1EEB815D7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167" y="5498284"/>
            <a:ext cx="1791516" cy="1791516"/>
          </a:xfrm>
          <a:prstGeom prst="rect">
            <a:avLst/>
          </a:prstGeom>
        </p:spPr>
      </p:pic>
      <p:sp>
        <p:nvSpPr>
          <p:cNvPr id="21" name="Tytuł 1">
            <a:extLst>
              <a:ext uri="{FF2B5EF4-FFF2-40B4-BE49-F238E27FC236}">
                <a16:creationId xmlns:a16="http://schemas.microsoft.com/office/drawing/2014/main" id="{6054B521-37BC-0901-3CA3-289EEC419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9858"/>
          </a:xfrm>
          <a:solidFill>
            <a:srgbClr val="F17A60"/>
          </a:solidFill>
        </p:spPr>
        <p:txBody>
          <a:bodyPr/>
          <a:lstStyle/>
          <a:p>
            <a:pPr algn="ctr"/>
            <a:r>
              <a:rPr lang="pl-PL" dirty="0"/>
              <a:t>Dane</a:t>
            </a:r>
          </a:p>
        </p:txBody>
      </p:sp>
      <p:sp>
        <p:nvSpPr>
          <p:cNvPr id="24" name="Symbol zastępczy zawartości 2">
            <a:extLst>
              <a:ext uri="{FF2B5EF4-FFF2-40B4-BE49-F238E27FC236}">
                <a16:creationId xmlns:a16="http://schemas.microsoft.com/office/drawing/2014/main" id="{DA992FA6-B979-5F57-CC8F-635EBD47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19478"/>
            <a:ext cx="8318500" cy="4351338"/>
          </a:xfrm>
        </p:spPr>
        <p:txBody>
          <a:bodyPr/>
          <a:lstStyle/>
          <a:p>
            <a:r>
              <a:rPr lang="pl-PL" dirty="0"/>
              <a:t>Statystyki 800 pokemonów:</a:t>
            </a:r>
          </a:p>
          <a:p>
            <a:r>
              <a:rPr lang="pl-PL" dirty="0"/>
              <a:t>HP – liczba obrażeń potrzebna do pokonania pokemona</a:t>
            </a:r>
          </a:p>
          <a:p>
            <a:r>
              <a:rPr lang="pl-PL" dirty="0"/>
              <a:t>Attack, </a:t>
            </a:r>
            <a:r>
              <a:rPr lang="pl-PL" dirty="0" err="1"/>
              <a:t>sp_attack</a:t>
            </a:r>
            <a:r>
              <a:rPr lang="pl-PL" dirty="0"/>
              <a:t> – liczba obrażeń zadawanych przez pokemona</a:t>
            </a:r>
          </a:p>
          <a:p>
            <a:r>
              <a:rPr lang="pl-PL" dirty="0" err="1"/>
              <a:t>Defense</a:t>
            </a:r>
            <a:r>
              <a:rPr lang="pl-PL" dirty="0"/>
              <a:t>, </a:t>
            </a:r>
            <a:r>
              <a:rPr lang="pl-PL" dirty="0" err="1"/>
              <a:t>sp_defense</a:t>
            </a:r>
            <a:r>
              <a:rPr lang="pl-PL" dirty="0"/>
              <a:t> – 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92458754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115</Words>
  <Application>Microsoft Office PowerPoint</Application>
  <PresentationFormat>Panoramiczny</PresentationFormat>
  <Paragraphs>19</Paragraphs>
  <Slides>3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Motyw pakietu Office</vt:lpstr>
      <vt:lpstr>Prezentacja programu PowerPoint</vt:lpstr>
      <vt:lpstr>Czym do licha ciężkiego są Pokémony???</vt:lpstr>
      <vt:lpstr>Dane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Ewa Brzana</dc:creator>
  <cp:lastModifiedBy>Ewa Brzana</cp:lastModifiedBy>
  <cp:revision>3</cp:revision>
  <dcterms:created xsi:type="dcterms:W3CDTF">2023-04-11T15:04:27Z</dcterms:created>
  <dcterms:modified xsi:type="dcterms:W3CDTF">2023-04-11T16:38:18Z</dcterms:modified>
</cp:coreProperties>
</file>

<file path=docProps/thumbnail.jpeg>
</file>